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3817600" cy="7772400"/>
  <p:notesSz cx="9236075" cy="70104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6320" y="1272014"/>
            <a:ext cx="11744960" cy="2705947"/>
          </a:xfrm>
        </p:spPr>
        <p:txBody>
          <a:bodyPr anchor="b"/>
          <a:lstStyle>
            <a:lvl1pPr algn="ctr">
              <a:defRPr sz="6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4082310"/>
            <a:ext cx="103632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878" indent="0" algn="ctr">
              <a:buNone/>
              <a:defRPr sz="2200"/>
            </a:lvl2pPr>
            <a:lvl3pPr marL="1005755" indent="0" algn="ctr">
              <a:buNone/>
              <a:defRPr sz="1980"/>
            </a:lvl3pPr>
            <a:lvl4pPr marL="1508634" indent="0" algn="ctr">
              <a:buNone/>
              <a:defRPr sz="1760"/>
            </a:lvl4pPr>
            <a:lvl5pPr marL="2011512" indent="0" algn="ctr">
              <a:buNone/>
              <a:defRPr sz="1760"/>
            </a:lvl5pPr>
            <a:lvl6pPr marL="2514389" indent="0" algn="ctr">
              <a:buNone/>
              <a:defRPr sz="1760"/>
            </a:lvl6pPr>
            <a:lvl7pPr marL="3017267" indent="0" algn="ctr">
              <a:buNone/>
              <a:defRPr sz="1760"/>
            </a:lvl7pPr>
            <a:lvl8pPr marL="3520145" indent="0" algn="ctr">
              <a:buNone/>
              <a:defRPr sz="1760"/>
            </a:lvl8pPr>
            <a:lvl9pPr marL="4023023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A68C-9EFF-4FB3-9047-9B1D3D3CB91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C35A-B4FA-4F6D-BF01-FDE82E961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9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A68C-9EFF-4FB3-9047-9B1D3D3CB91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C35A-B4FA-4F6D-BF01-FDE82E961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88223" y="413808"/>
            <a:ext cx="2979421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9960" y="413808"/>
            <a:ext cx="8765541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A68C-9EFF-4FB3-9047-9B1D3D3CB91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C35A-B4FA-4F6D-BF01-FDE82E961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7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A68C-9EFF-4FB3-9047-9B1D3D3CB91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C35A-B4FA-4F6D-BF01-FDE82E961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7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764" y="1937705"/>
            <a:ext cx="11917680" cy="3233102"/>
          </a:xfrm>
        </p:spPr>
        <p:txBody>
          <a:bodyPr anchor="b"/>
          <a:lstStyle>
            <a:lvl1pPr>
              <a:defRPr sz="6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764" y="5201393"/>
            <a:ext cx="1191768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87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755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634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512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389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267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145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023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A68C-9EFF-4FB3-9047-9B1D3D3CB91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C35A-B4FA-4F6D-BF01-FDE82E961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6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960" y="2069042"/>
            <a:ext cx="587248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5160" y="2069042"/>
            <a:ext cx="587248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A68C-9EFF-4FB3-9047-9B1D3D3CB91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C35A-B4FA-4F6D-BF01-FDE82E961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6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760" y="413813"/>
            <a:ext cx="1191768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1761" y="1905321"/>
            <a:ext cx="5845492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878" indent="0">
              <a:buNone/>
              <a:defRPr sz="2200" b="1"/>
            </a:lvl2pPr>
            <a:lvl3pPr marL="1005755" indent="0">
              <a:buNone/>
              <a:defRPr sz="1980" b="1"/>
            </a:lvl3pPr>
            <a:lvl4pPr marL="1508634" indent="0">
              <a:buNone/>
              <a:defRPr sz="1760" b="1"/>
            </a:lvl4pPr>
            <a:lvl5pPr marL="2011512" indent="0">
              <a:buNone/>
              <a:defRPr sz="1760" b="1"/>
            </a:lvl5pPr>
            <a:lvl6pPr marL="2514389" indent="0">
              <a:buNone/>
              <a:defRPr sz="1760" b="1"/>
            </a:lvl6pPr>
            <a:lvl7pPr marL="3017267" indent="0">
              <a:buNone/>
              <a:defRPr sz="1760" b="1"/>
            </a:lvl7pPr>
            <a:lvl8pPr marL="3520145" indent="0">
              <a:buNone/>
              <a:defRPr sz="1760" b="1"/>
            </a:lvl8pPr>
            <a:lvl9pPr marL="4023023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1761" y="2839085"/>
            <a:ext cx="584549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95161" y="1905321"/>
            <a:ext cx="587428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878" indent="0">
              <a:buNone/>
              <a:defRPr sz="2200" b="1"/>
            </a:lvl2pPr>
            <a:lvl3pPr marL="1005755" indent="0">
              <a:buNone/>
              <a:defRPr sz="1980" b="1"/>
            </a:lvl3pPr>
            <a:lvl4pPr marL="1508634" indent="0">
              <a:buNone/>
              <a:defRPr sz="1760" b="1"/>
            </a:lvl4pPr>
            <a:lvl5pPr marL="2011512" indent="0">
              <a:buNone/>
              <a:defRPr sz="1760" b="1"/>
            </a:lvl5pPr>
            <a:lvl6pPr marL="2514389" indent="0">
              <a:buNone/>
              <a:defRPr sz="1760" b="1"/>
            </a:lvl6pPr>
            <a:lvl7pPr marL="3017267" indent="0">
              <a:buNone/>
              <a:defRPr sz="1760" b="1"/>
            </a:lvl7pPr>
            <a:lvl8pPr marL="3520145" indent="0">
              <a:buNone/>
              <a:defRPr sz="1760" b="1"/>
            </a:lvl8pPr>
            <a:lvl9pPr marL="4023023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95161" y="2839085"/>
            <a:ext cx="587428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A68C-9EFF-4FB3-9047-9B1D3D3CB91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C35A-B4FA-4F6D-BF01-FDE82E961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7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A68C-9EFF-4FB3-9047-9B1D3D3CB91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C35A-B4FA-4F6D-BF01-FDE82E961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3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A68C-9EFF-4FB3-9047-9B1D3D3CB91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C35A-B4FA-4F6D-BF01-FDE82E961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25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760" y="518160"/>
            <a:ext cx="4456536" cy="1813560"/>
          </a:xfrm>
        </p:spPr>
        <p:txBody>
          <a:bodyPr anchor="b"/>
          <a:lstStyle>
            <a:lvl1pPr>
              <a:defRPr sz="35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4280" y="1119083"/>
            <a:ext cx="6995160" cy="5523442"/>
          </a:xfrm>
        </p:spPr>
        <p:txBody>
          <a:bodyPr/>
          <a:lstStyle>
            <a:lvl1pPr>
              <a:defRPr sz="3519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760" y="2331720"/>
            <a:ext cx="445653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878" indent="0">
              <a:buNone/>
              <a:defRPr sz="1540"/>
            </a:lvl2pPr>
            <a:lvl3pPr marL="1005755" indent="0">
              <a:buNone/>
              <a:defRPr sz="1320"/>
            </a:lvl3pPr>
            <a:lvl4pPr marL="1508634" indent="0">
              <a:buNone/>
              <a:defRPr sz="1100"/>
            </a:lvl4pPr>
            <a:lvl5pPr marL="2011512" indent="0">
              <a:buNone/>
              <a:defRPr sz="1100"/>
            </a:lvl5pPr>
            <a:lvl6pPr marL="2514389" indent="0">
              <a:buNone/>
              <a:defRPr sz="1100"/>
            </a:lvl6pPr>
            <a:lvl7pPr marL="3017267" indent="0">
              <a:buNone/>
              <a:defRPr sz="1100"/>
            </a:lvl7pPr>
            <a:lvl8pPr marL="3520145" indent="0">
              <a:buNone/>
              <a:defRPr sz="1100"/>
            </a:lvl8pPr>
            <a:lvl9pPr marL="4023023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A68C-9EFF-4FB3-9047-9B1D3D3CB91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C35A-B4FA-4F6D-BF01-FDE82E961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0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760" y="518160"/>
            <a:ext cx="4456536" cy="1813560"/>
          </a:xfrm>
        </p:spPr>
        <p:txBody>
          <a:bodyPr anchor="b"/>
          <a:lstStyle>
            <a:lvl1pPr>
              <a:defRPr sz="35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74280" y="1119083"/>
            <a:ext cx="6995160" cy="5523442"/>
          </a:xfrm>
        </p:spPr>
        <p:txBody>
          <a:bodyPr anchor="t"/>
          <a:lstStyle>
            <a:lvl1pPr marL="0" indent="0">
              <a:buNone/>
              <a:defRPr sz="3519"/>
            </a:lvl1pPr>
            <a:lvl2pPr marL="502878" indent="0">
              <a:buNone/>
              <a:defRPr sz="3080"/>
            </a:lvl2pPr>
            <a:lvl3pPr marL="1005755" indent="0">
              <a:buNone/>
              <a:defRPr sz="2640"/>
            </a:lvl3pPr>
            <a:lvl4pPr marL="1508634" indent="0">
              <a:buNone/>
              <a:defRPr sz="2200"/>
            </a:lvl4pPr>
            <a:lvl5pPr marL="2011512" indent="0">
              <a:buNone/>
              <a:defRPr sz="2200"/>
            </a:lvl5pPr>
            <a:lvl6pPr marL="2514389" indent="0">
              <a:buNone/>
              <a:defRPr sz="2200"/>
            </a:lvl6pPr>
            <a:lvl7pPr marL="3017267" indent="0">
              <a:buNone/>
              <a:defRPr sz="2200"/>
            </a:lvl7pPr>
            <a:lvl8pPr marL="3520145" indent="0">
              <a:buNone/>
              <a:defRPr sz="2200"/>
            </a:lvl8pPr>
            <a:lvl9pPr marL="4023023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760" y="2331720"/>
            <a:ext cx="445653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878" indent="0">
              <a:buNone/>
              <a:defRPr sz="1540"/>
            </a:lvl2pPr>
            <a:lvl3pPr marL="1005755" indent="0">
              <a:buNone/>
              <a:defRPr sz="1320"/>
            </a:lvl3pPr>
            <a:lvl4pPr marL="1508634" indent="0">
              <a:buNone/>
              <a:defRPr sz="1100"/>
            </a:lvl4pPr>
            <a:lvl5pPr marL="2011512" indent="0">
              <a:buNone/>
              <a:defRPr sz="1100"/>
            </a:lvl5pPr>
            <a:lvl6pPr marL="2514389" indent="0">
              <a:buNone/>
              <a:defRPr sz="1100"/>
            </a:lvl6pPr>
            <a:lvl7pPr marL="3017267" indent="0">
              <a:buNone/>
              <a:defRPr sz="1100"/>
            </a:lvl7pPr>
            <a:lvl8pPr marL="3520145" indent="0">
              <a:buNone/>
              <a:defRPr sz="1100"/>
            </a:lvl8pPr>
            <a:lvl9pPr marL="4023023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A68C-9EFF-4FB3-9047-9B1D3D3CB91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C35A-B4FA-4F6D-BF01-FDE82E961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5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9960" y="413813"/>
            <a:ext cx="1191768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9960" y="2069042"/>
            <a:ext cx="1191768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9960" y="7203865"/>
            <a:ext cx="3108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EA68C-9EFF-4FB3-9047-9B1D3D3CB91A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7080" y="7203865"/>
            <a:ext cx="46634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58680" y="7203865"/>
            <a:ext cx="3108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6C35A-B4FA-4F6D-BF01-FDE82E961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1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755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39" indent="-251439" algn="l" defTabSz="1005755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17" indent="-251439" algn="l" defTabSz="100575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195" indent="-251439" algn="l" defTabSz="100575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072" indent="-251439" algn="l" defTabSz="100575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2950" indent="-251439" algn="l" defTabSz="100575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829" indent="-251439" algn="l" defTabSz="100575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706" indent="-251439" algn="l" defTabSz="100575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584" indent="-251439" algn="l" defTabSz="100575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462" indent="-251439" algn="l" defTabSz="100575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75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878" algn="l" defTabSz="100575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755" algn="l" defTabSz="100575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634" algn="l" defTabSz="100575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512" algn="l" defTabSz="100575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algn="l" defTabSz="100575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267" algn="l" defTabSz="100575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145" algn="l" defTabSz="100575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023" algn="l" defTabSz="100575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ower.mst.edu/awardsscholarships/index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9600" y="201586"/>
            <a:ext cx="10058400" cy="1938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999" b="1" dirty="0">
                <a:solidFill>
                  <a:srgbClr val="FF0000"/>
                </a:solidFill>
              </a:rPr>
              <a:t>$6,000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7300" y="2298046"/>
            <a:ext cx="1132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000FF"/>
                </a:solidFill>
              </a:rPr>
              <a:t>GRAINGER POWER ENGINEERING STUDENT AWARDS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63954" y="4394634"/>
            <a:ext cx="96896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71" indent="-342871" algn="ctr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008000"/>
                </a:solidFill>
              </a:rPr>
              <a:t>U. S. Citizenship and a minimum GPA of 3.0 are required</a:t>
            </a:r>
          </a:p>
          <a:p>
            <a:pPr marL="342871" indent="-342871" algn="ctr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008000"/>
                </a:solidFill>
              </a:rPr>
              <a:t>Must graduate in August 2023, December 2023, or May 2024</a:t>
            </a:r>
          </a:p>
          <a:p>
            <a:pPr marL="342871" indent="-342871" algn="ctr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008000"/>
                </a:solidFill>
              </a:rPr>
              <a:t>Application deadline</a:t>
            </a:r>
            <a:r>
              <a:rPr lang="en-US" sz="2800" b="1">
                <a:solidFill>
                  <a:srgbClr val="008000"/>
                </a:solidFill>
              </a:rPr>
              <a:t>: 01/31/2024</a:t>
            </a:r>
            <a:endParaRPr lang="en-US" sz="2800" b="1" dirty="0">
              <a:solidFill>
                <a:srgbClr val="008000"/>
              </a:solidFill>
            </a:endParaRP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For more information visit:</a:t>
            </a:r>
          </a:p>
          <a:p>
            <a:pPr algn="ctr"/>
            <a:r>
              <a:rPr lang="en-US" sz="2800" b="1" dirty="0">
                <a:hlinkClick r:id="rId2"/>
              </a:rPr>
              <a:t>http://power.mst.edu/awardsscholarships/index.html</a:t>
            </a:r>
            <a:endParaRPr lang="en-US" sz="2800" b="1" dirty="0"/>
          </a:p>
        </p:txBody>
      </p:sp>
      <p:pic>
        <p:nvPicPr>
          <p:cNvPr id="3" name="Picture 2" descr="A picture containing text, white, vector graphics&#10;&#10;Description automatically generated">
            <a:extLst>
              <a:ext uri="{FF2B5EF4-FFF2-40B4-BE49-F238E27FC236}">
                <a16:creationId xmlns:a16="http://schemas.microsoft.com/office/drawing/2014/main" id="{EE2FC2F6-6C8F-46B8-89F2-3D799F2FDC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5250598"/>
            <a:ext cx="24638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958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1375</TotalTime>
  <Words>54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Ferdowsi, Mehdi</dc:creator>
  <cp:lastModifiedBy>Pourya Shamsi</cp:lastModifiedBy>
  <cp:revision>14</cp:revision>
  <cp:lastPrinted>2018-10-16T20:35:12Z</cp:lastPrinted>
  <dcterms:created xsi:type="dcterms:W3CDTF">2018-10-04T21:18:49Z</dcterms:created>
  <dcterms:modified xsi:type="dcterms:W3CDTF">2023-11-15T18:38:08Z</dcterms:modified>
</cp:coreProperties>
</file>